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60" r:id="rId4"/>
    <p:sldId id="320" r:id="rId5"/>
    <p:sldId id="299" r:id="rId6"/>
    <p:sldId id="383" r:id="rId7"/>
    <p:sldId id="384" r:id="rId8"/>
    <p:sldId id="366" r:id="rId9"/>
    <p:sldId id="368" r:id="rId10"/>
    <p:sldId id="378" r:id="rId11"/>
    <p:sldId id="379" r:id="rId12"/>
    <p:sldId id="380" r:id="rId13"/>
    <p:sldId id="381" r:id="rId14"/>
    <p:sldId id="382" r:id="rId15"/>
    <p:sldId id="274" r:id="rId16"/>
    <p:sldId id="298" r:id="rId17"/>
    <p:sldId id="29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14" y="13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51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2400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2 -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Character I/O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29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getchar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87300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We haven't talked about any input in C yet</a:t>
            </a:r>
          </a:p>
          <a:p>
            <a:r>
              <a:rPr lang="en-US" dirty="0"/>
              <a:t>To read the next character from input, you can use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getchar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function</a:t>
            </a:r>
          </a:p>
          <a:p>
            <a:r>
              <a:rPr lang="en-US" dirty="0"/>
              <a:t>It will return the value of the next character (as an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) or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dirty="0"/>
              <a:t> if the end of the file is reached</a:t>
            </a:r>
          </a:p>
          <a:p>
            <a:pPr lvl="1"/>
            <a:r>
              <a:rPr lang="en-US" dirty="0"/>
              <a:t>Store the value as an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first to check to see if the end of the file has been reached</a:t>
            </a:r>
          </a:p>
          <a:p>
            <a:pPr lvl="1"/>
            <a:r>
              <a:rPr lang="en-US" dirty="0"/>
              <a:t>If not, you can then store it as 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endParaRPr lang="en-US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609600" y="4724400"/>
            <a:ext cx="10972800" cy="1828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value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getchar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118872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(value == -1) {</a:t>
            </a: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"End of file!"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18872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5865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putchar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101609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putchar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is the output equivalent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getchar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/>
          </a:p>
          <a:p>
            <a:r>
              <a:rPr lang="en-US" dirty="0"/>
              <a:t>It outputs a single character at a time</a:t>
            </a:r>
          </a:p>
          <a:p>
            <a:r>
              <a:rPr lang="en-US" dirty="0"/>
              <a:t>You could use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with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%c</a:t>
            </a:r>
            <a:r>
              <a:rPr lang="en-US" dirty="0"/>
              <a:t> formatter instead, but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putchar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can be more convenient for single characters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609600" y="4191000"/>
            <a:ext cx="10972800" cy="1676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letter =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's'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118872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putchar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'q'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18872" indent="0"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putchar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(letter);</a:t>
            </a:r>
          </a:p>
        </p:txBody>
      </p:sp>
    </p:spTree>
    <p:extLst>
      <p:ext uri="{BB962C8B-B14F-4D97-AF65-F5344CB8AC3E}">
        <p14:creationId xmlns:p14="http://schemas.microsoft.com/office/powerpoint/2010/main" val="374898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Let's write a function that reads input, character by character, and returns the equivalent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value</a:t>
            </a:r>
          </a:p>
          <a:p>
            <a:pPr lvl="1"/>
            <a:r>
              <a:rPr lang="en-US" dirty="0"/>
              <a:t>For example, the characters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'4'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'5'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'1'</a:t>
            </a:r>
            <a:r>
              <a:rPr lang="en-US" dirty="0"/>
              <a:t>,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 '</a:t>
            </a:r>
            <a:r>
              <a:rPr lang="en-US" dirty="0"/>
              <a:t> would be interpreted as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451</a:t>
            </a:r>
          </a:p>
          <a:p>
            <a:r>
              <a:rPr lang="en-US" dirty="0"/>
              <a:t>We'll read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 values until we get a space, newline, or EOF</a:t>
            </a:r>
          </a:p>
          <a:p>
            <a:r>
              <a:rPr lang="en-US" dirty="0"/>
              <a:t>Each time, we multiply our sum by 10 and then add the numerical value of the input</a:t>
            </a:r>
          </a:p>
          <a:p>
            <a:pPr lvl="1"/>
            <a:r>
              <a:rPr lang="en-US" dirty="0"/>
              <a:t>We have to subtract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'0'</a:t>
            </a:r>
            <a:r>
              <a:rPr lang="en-US" dirty="0"/>
              <a:t>  from the input, otherwise we'll get the character values of the digits 0 through 9 (which are </a:t>
            </a:r>
            <a:r>
              <a:rPr lang="en-US" b="1" dirty="0"/>
              <a:t>not</a:t>
            </a:r>
            <a:r>
              <a:rPr lang="en-US" dirty="0"/>
              <a:t> 0 through 9)</a:t>
            </a:r>
          </a:p>
          <a:p>
            <a:r>
              <a:rPr lang="en-US" dirty="0"/>
              <a:t>Note: a function like this will be provided for you for some labs</a:t>
            </a:r>
          </a:p>
        </p:txBody>
      </p:sp>
    </p:spTree>
    <p:extLst>
      <p:ext uri="{BB962C8B-B14F-4D97-AF65-F5344CB8AC3E}">
        <p14:creationId xmlns:p14="http://schemas.microsoft.com/office/powerpoint/2010/main" val="272074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Ticket Out </a:t>
            </a:r>
            <a:r>
              <a:rPr lang="en-US" dirty="0"/>
              <a:t>the Door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12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</a:p>
          <a:p>
            <a:r>
              <a:rPr lang="en-US" dirty="0"/>
              <a:t>System limits</a:t>
            </a:r>
          </a:p>
          <a:p>
            <a:r>
              <a:rPr lang="en-US" dirty="0"/>
              <a:t>Bitwise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Keep reading K&amp;R chapter 2</a:t>
            </a:r>
          </a:p>
          <a:p>
            <a:r>
              <a:rPr lang="en-US" dirty="0"/>
              <a:t>Read LPI chapter 11</a:t>
            </a:r>
          </a:p>
          <a:p>
            <a:r>
              <a:rPr lang="en-US" dirty="0"/>
              <a:t>Keep working on Project 1</a:t>
            </a:r>
          </a:p>
          <a:p>
            <a:pPr lvl="1"/>
            <a:r>
              <a:rPr lang="en-US"/>
              <a:t>Due next Friday </a:t>
            </a:r>
            <a:r>
              <a:rPr lang="en-US" dirty="0"/>
              <a:t>by midnight!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C literals</a:t>
            </a:r>
          </a:p>
          <a:p>
            <a:r>
              <a:rPr lang="en-US" dirty="0"/>
              <a:t>Binary representation</a:t>
            </a:r>
          </a:p>
          <a:p>
            <a:r>
              <a:rPr lang="en-US" dirty="0"/>
              <a:t>Math library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1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53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Quotes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2057400"/>
            <a:ext cx="10972800" cy="25146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8872" indent="0">
              <a:buNone/>
            </a:pPr>
            <a:r>
              <a:rPr lang="en-US" i="1" dirty="0"/>
              <a:t>Unity can only be manifested by the Binary. Unity itself and the idea of Unity are already two.</a:t>
            </a:r>
          </a:p>
          <a:p>
            <a:pPr marL="118872" indent="0">
              <a:buNone/>
            </a:pPr>
            <a:endParaRPr lang="en-US" i="1" dirty="0"/>
          </a:p>
          <a:p>
            <a:pPr marL="411480" lvl="1" indent="0">
              <a:buNone/>
            </a:pPr>
            <a:r>
              <a:rPr lang="en-US" dirty="0"/>
              <a:t>Buddha</a:t>
            </a:r>
          </a:p>
        </p:txBody>
      </p:sp>
    </p:spTree>
    <p:extLst>
      <p:ext uri="{BB962C8B-B14F-4D97-AF65-F5344CB8AC3E}">
        <p14:creationId xmlns:p14="http://schemas.microsoft.com/office/powerpoint/2010/main" val="3430564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Library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28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library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1408176"/>
          <a:ext cx="12192000" cy="5457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0825">
                <a:tc>
                  <a:txBody>
                    <a:bodyPr/>
                    <a:lstStyle/>
                    <a:p>
                      <a:r>
                        <a:rPr lang="en-US" sz="1800" dirty="0"/>
                        <a:t>Function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Result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Function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Result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8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 err="1">
                          <a:latin typeface="Courier New" pitchFamily="49" charset="0"/>
                          <a:cs typeface="Courier New" pitchFamily="49" charset="0"/>
                        </a:rPr>
                        <a:t>cos</a:t>
                      </a:r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(double theta)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Cosine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theta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err="1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exp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b="1" i="1" u="none" strike="noStrike" dirty="0">
                          <a:effectLst/>
                        </a:rPr>
                        <a:t>e</a:t>
                      </a:r>
                      <a:r>
                        <a:rPr lang="en-US" sz="1800" b="1" u="none" strike="noStrike" baseline="30000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baseline="30000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8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sin(double theta)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Sine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theta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log(double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Natural logarithm 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tan(double theta)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Tangent 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theta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log10(double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Common logarithm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 err="1">
                          <a:latin typeface="Courier New" pitchFamily="49" charset="0"/>
                          <a:cs typeface="Courier New" pitchFamily="49" charset="0"/>
                        </a:rPr>
                        <a:t>acos</a:t>
                      </a:r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Arc cosine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err="1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pow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(double base, double exponent)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Raise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base</a:t>
                      </a:r>
                      <a:r>
                        <a:rPr lang="en-US" sz="1800" u="none" strike="noStrike" dirty="0">
                          <a:effectLst/>
                        </a:rPr>
                        <a:t> to power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exponent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08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 err="1">
                          <a:latin typeface="Courier New" pitchFamily="49" charset="0"/>
                          <a:cs typeface="Courier New" pitchFamily="49" charset="0"/>
                        </a:rPr>
                        <a:t>asin</a:t>
                      </a:r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Arc sine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err="1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sqrt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Square root 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08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 err="1">
                          <a:latin typeface="Courier New" pitchFamily="49" charset="0"/>
                          <a:cs typeface="Courier New" pitchFamily="49" charset="0"/>
                        </a:rPr>
                        <a:t>atan</a:t>
                      </a:r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Arc tangent 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ceil(double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Round up value of 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81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atan2(double y, double 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Arc tangent 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y/x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floor(double 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Round down value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dirty="0" err="1">
                          <a:latin typeface="Courier New" pitchFamily="49" charset="0"/>
                          <a:cs typeface="Courier New" pitchFamily="49" charset="0"/>
                        </a:rPr>
                        <a:t>fabs</a:t>
                      </a:r>
                      <a:r>
                        <a:rPr lang="en-US" sz="2000" b="1" u="none" dirty="0">
                          <a:latin typeface="Courier New" pitchFamily="49" charset="0"/>
                          <a:cs typeface="Courier New" pitchFamily="49" charset="0"/>
                        </a:rPr>
                        <a:t>(double 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 Absolute value of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err="1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fmod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(double value, double divisor)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Remainder of dividing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value</a:t>
                      </a:r>
                      <a:r>
                        <a:rPr lang="en-US" sz="1800" u="none" strike="noStrike" dirty="0">
                          <a:effectLst/>
                        </a:rPr>
                        <a:t> by </a:t>
                      </a:r>
                      <a:r>
                        <a:rPr lang="en-US" sz="1800" b="1" u="none" strike="noStrike" dirty="0"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divisor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0456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doesn't work!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473209"/>
          </a:xfrm>
        </p:spPr>
        <p:txBody>
          <a:bodyPr>
            <a:normAutofit/>
          </a:bodyPr>
          <a:lstStyle/>
          <a:p>
            <a:r>
              <a:rPr lang="en-US" dirty="0"/>
              <a:t>Just using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#include</a:t>
            </a:r>
            <a:r>
              <a:rPr lang="en-US" dirty="0"/>
              <a:t> gives the headers for math functions, not the actual code</a:t>
            </a:r>
          </a:p>
          <a:p>
            <a:r>
              <a:rPr lang="en-US" dirty="0"/>
              <a:t>You must link the math library with flag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–lm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Now, how are you supposed to know that?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10972800" cy="9144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0800" cmpd="sng"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hypotenuse.c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-o hypotenuse -lm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486400"/>
            <a:ext cx="10972800" cy="9144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0800" cmpd="sng"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&gt; man 3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sqrt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68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are sitting at the origin</a:t>
            </a:r>
          </a:p>
          <a:p>
            <a:r>
              <a:rPr lang="en-US" dirty="0"/>
              <a:t>There's a hyperspace ghost demon at location (</a:t>
            </a:r>
            <a:r>
              <a:rPr lang="en-US" b="1" i="1" dirty="0" err="1"/>
              <a:t>x</a:t>
            </a:r>
            <a:r>
              <a:rPr lang="en-US" dirty="0" err="1"/>
              <a:t>,</a:t>
            </a:r>
            <a:r>
              <a:rPr lang="en-US" b="1" i="1" dirty="0" err="1"/>
              <a:t>y</a:t>
            </a:r>
            <a:r>
              <a:rPr lang="en-US" dirty="0"/>
              <a:t>)</a:t>
            </a:r>
          </a:p>
          <a:p>
            <a:r>
              <a:rPr lang="en-US" dirty="0"/>
              <a:t>Write a program to determine the angle to fire your C-controlled proton accelerator in order to remove the deadly menace</a:t>
            </a:r>
          </a:p>
        </p:txBody>
      </p:sp>
    </p:spTree>
    <p:extLst>
      <p:ext uri="{BB962C8B-B14F-4D97-AF65-F5344CB8AC3E}">
        <p14:creationId xmlns:p14="http://schemas.microsoft.com/office/powerpoint/2010/main" val="275721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2010</TotalTime>
  <Words>641</Words>
  <Application>Microsoft Office PowerPoint</Application>
  <PresentationFormat>Widescreen</PresentationFormat>
  <Paragraphs>100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2400</vt:lpstr>
      <vt:lpstr>Last time</vt:lpstr>
      <vt:lpstr>Questions?</vt:lpstr>
      <vt:lpstr>Project 1</vt:lpstr>
      <vt:lpstr>Quotes</vt:lpstr>
      <vt:lpstr>Math Library</vt:lpstr>
      <vt:lpstr>Math library</vt:lpstr>
      <vt:lpstr>It doesn't work!</vt:lpstr>
      <vt:lpstr>Example</vt:lpstr>
      <vt:lpstr>Single Character I/O</vt:lpstr>
      <vt:lpstr>getchar()</vt:lpstr>
      <vt:lpstr>putchar()</vt:lpstr>
      <vt:lpstr>Input example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333</cp:revision>
  <dcterms:created xsi:type="dcterms:W3CDTF">2009-08-24T20:26:10Z</dcterms:created>
  <dcterms:modified xsi:type="dcterms:W3CDTF">2026-01-14T18:39:27Z</dcterms:modified>
</cp:coreProperties>
</file>